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7775575" cy="1090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0" d="100"/>
          <a:sy n="70" d="100"/>
        </p:scale>
        <p:origin x="30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4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9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9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1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46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7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7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CBD1-8CBB-3A48-8E70-72C84E6D0BC1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4E34160E-31E6-E1A7-AB10-0CBC7897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50" y="281585"/>
            <a:ext cx="7194852" cy="10373973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="" xmlns:a16="http://schemas.microsoft.com/office/drawing/2014/main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73" y="7987692"/>
            <a:ext cx="7125430" cy="2070707"/>
          </a:xfrm>
        </p:spPr>
        <p:txBody>
          <a:bodyPr>
            <a:noAutofit/>
          </a:bodyPr>
          <a:lstStyle/>
          <a:p>
            <a:r>
              <a:rPr kumimoji="1" lang="ja-JP" altLang="en-US" sz="60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フンは責任持って</a:t>
            </a:r>
            <a:endParaRPr kumimoji="1" lang="en-US" altLang="ja-JP" sz="60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kumimoji="1" lang="ja-JP" altLang="en-US" sz="60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DC6655C0-4A9A-A43A-D70F-7DAFB51530ED}"/>
              </a:ext>
            </a:extLst>
          </p:cNvPr>
          <p:cNvSpPr txBox="1"/>
          <p:nvPr/>
        </p:nvSpPr>
        <p:spPr>
          <a:xfrm>
            <a:off x="3234697" y="9885517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b="1">
                <a:latin typeface="Hiragino Sans W7" panose="020B0400000000000000" pitchFamily="34" charset="-128"/>
                <a:ea typeface="Hiragino Sans W7" panose="020B0400000000000000" pitchFamily="34" charset="-128"/>
              </a:rPr>
              <a:t>津島市</a:t>
            </a:r>
          </a:p>
        </p:txBody>
      </p:sp>
    </p:spTree>
    <p:extLst>
      <p:ext uri="{BB962C8B-B14F-4D97-AF65-F5344CB8AC3E}">
        <p14:creationId xmlns:p14="http://schemas.microsoft.com/office/powerpoint/2010/main" val="8261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="" xmlns:a16="http://schemas.microsoft.com/office/drawing/2014/main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72" y="765798"/>
            <a:ext cx="7125430" cy="2070707"/>
          </a:xfrm>
        </p:spPr>
        <p:txBody>
          <a:bodyPr>
            <a:noAutofit/>
          </a:bodyPr>
          <a:lstStyle/>
          <a:p>
            <a:r>
              <a:rPr kumimoji="1" lang="ja-JP" altLang="en-US" sz="80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犬のフン</a:t>
            </a:r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は</a:t>
            </a:r>
            <a:endParaRPr kumimoji="1" lang="en-US" altLang="ja-JP" sz="6300" dirty="0">
              <a:solidFill>
                <a:schemeClr val="accent6">
                  <a:lumMod val="75000"/>
                </a:schemeClr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DC6655C0-4A9A-A43A-D70F-7DAFB51530ED}"/>
              </a:ext>
            </a:extLst>
          </p:cNvPr>
          <p:cNvSpPr txBox="1"/>
          <p:nvPr/>
        </p:nvSpPr>
        <p:spPr>
          <a:xfrm>
            <a:off x="3036054" y="978797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latin typeface="Hiragino Sans W7" panose="020B0400000000000000" pitchFamily="34" charset="-128"/>
                <a:ea typeface="Hiragino Sans W7" panose="020B0400000000000000" pitchFamily="34" charset="-128"/>
              </a:rPr>
              <a:t>津島市</a:t>
            </a: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DF730355-2931-EA1C-6847-081ABB8A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72" y="3294189"/>
            <a:ext cx="6461515" cy="4726880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="" xmlns:a16="http://schemas.microsoft.com/office/drawing/2014/main" id="{9F2696AC-E1D1-4ED6-396C-0B33E9414E20}"/>
              </a:ext>
            </a:extLst>
          </p:cNvPr>
          <p:cNvSpPr txBox="1">
            <a:spLocks/>
          </p:cNvSpPr>
          <p:nvPr/>
        </p:nvSpPr>
        <p:spPr>
          <a:xfrm>
            <a:off x="-1" y="8478754"/>
            <a:ext cx="7775575" cy="9510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00" spc="3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みんなの心で</a:t>
            </a:r>
            <a:r>
              <a:rPr lang="ja-JP" altLang="en-US" sz="4300" spc="30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キレイ</a:t>
            </a:r>
            <a:r>
              <a:rPr lang="ja-JP" altLang="en-US" sz="4300" spc="300" smtClean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な町へ</a:t>
            </a:r>
            <a:endParaRPr lang="ja-JP" altLang="en-US" sz="4300" spc="300" dirty="0">
              <a:solidFill>
                <a:schemeClr val="bg1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2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6157682D-BEDA-AD56-CBD5-4A63896C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5575" cy="1091375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="" xmlns:a16="http://schemas.microsoft.com/office/drawing/2014/main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100" y="469182"/>
            <a:ext cx="2617245" cy="7631753"/>
          </a:xfrm>
        </p:spPr>
        <p:txBody>
          <a:bodyPr vert="eaVert">
            <a:noAutofit/>
          </a:bodyPr>
          <a:lstStyle/>
          <a:p>
            <a:pPr algn="l"/>
            <a:r>
              <a:rPr kumimoji="1" lang="ja-JP" altLang="en-US" sz="8000">
                <a:solidFill>
                  <a:srgbClr val="C0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犬のフン</a:t>
            </a:r>
            <a:endParaRPr kumimoji="1" lang="en-US" altLang="ja-JP" sz="6300" dirty="0">
              <a:solidFill>
                <a:srgbClr val="C00000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l"/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置いていかないで</a:t>
            </a:r>
          </a:p>
        </p:txBody>
      </p:sp>
      <p:sp>
        <p:nvSpPr>
          <p:cNvPr id="6" name="字幕 2">
            <a:extLst>
              <a:ext uri="{FF2B5EF4-FFF2-40B4-BE49-F238E27FC236}">
                <a16:creationId xmlns="" xmlns:a16="http://schemas.microsoft.com/office/drawing/2014/main" id="{9F2696AC-E1D1-4ED6-396C-0B33E9414E20}"/>
              </a:ext>
            </a:extLst>
          </p:cNvPr>
          <p:cNvSpPr txBox="1">
            <a:spLocks/>
          </p:cNvSpPr>
          <p:nvPr/>
        </p:nvSpPr>
        <p:spPr>
          <a:xfrm>
            <a:off x="-1" y="9711430"/>
            <a:ext cx="7775575" cy="9510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00" spc="30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津島市</a:t>
            </a: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EC8ABE37-CC59-83FA-015E-B91625A6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5" y="5835723"/>
            <a:ext cx="6838484" cy="3469121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="" xmlns:a16="http://schemas.microsoft.com/office/drawing/2014/main" id="{B757120E-EDBB-7341-8233-1CE09FF505DC}"/>
              </a:ext>
            </a:extLst>
          </p:cNvPr>
          <p:cNvSpPr txBox="1">
            <a:spLocks/>
          </p:cNvSpPr>
          <p:nvPr/>
        </p:nvSpPr>
        <p:spPr>
          <a:xfrm>
            <a:off x="542626" y="469182"/>
            <a:ext cx="2617245" cy="763175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8000">
                <a:solidFill>
                  <a:srgbClr val="C0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</a:t>
            </a:r>
            <a:endParaRPr lang="en-US" altLang="ja-JP" sz="8000" dirty="0">
              <a:solidFill>
                <a:srgbClr val="C00000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l"/>
            <a:r>
              <a:rPr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　　　ましょう</a:t>
            </a:r>
          </a:p>
        </p:txBody>
      </p:sp>
    </p:spTree>
    <p:extLst>
      <p:ext uri="{BB962C8B-B14F-4D97-AF65-F5344CB8AC3E}">
        <p14:creationId xmlns:p14="http://schemas.microsoft.com/office/powerpoint/2010/main" val="11076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3D5593CF-1378-F6A8-266C-5DA682D685F8}"/>
              </a:ext>
            </a:extLst>
          </p:cNvPr>
          <p:cNvSpPr/>
          <p:nvPr/>
        </p:nvSpPr>
        <p:spPr>
          <a:xfrm>
            <a:off x="31034" y="0"/>
            <a:ext cx="7713508" cy="20465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99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4BA9EE46-BB2A-8E1A-3900-DB3BA5DA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14" y="2121688"/>
            <a:ext cx="6697744" cy="67544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E4133679-0D44-093C-C216-352C8B8FE334}"/>
              </a:ext>
            </a:extLst>
          </p:cNvPr>
          <p:cNvSpPr txBox="1"/>
          <p:nvPr/>
        </p:nvSpPr>
        <p:spPr>
          <a:xfrm>
            <a:off x="352204" y="519745"/>
            <a:ext cx="7071168" cy="133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73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困ります！そのオシッコ！</a:t>
            </a:r>
            <a:endParaRPr kumimoji="1" lang="en-US" altLang="ja-JP" sz="4473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r>
              <a:rPr kumimoji="1" lang="ja-JP" altLang="en-US" sz="3607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マナーを守りましょう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1945079-3882-BDB0-5360-DFB3288DFA9B}"/>
              </a:ext>
            </a:extLst>
          </p:cNvPr>
          <p:cNvSpPr txBox="1"/>
          <p:nvPr/>
        </p:nvSpPr>
        <p:spPr>
          <a:xfrm>
            <a:off x="1015850" y="8934368"/>
            <a:ext cx="574388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7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犬のトイレは適切な場所で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A42DEC57-CE18-3136-63F2-D4712CFC66B8}"/>
              </a:ext>
            </a:extLst>
          </p:cNvPr>
          <p:cNvSpPr txBox="1"/>
          <p:nvPr/>
        </p:nvSpPr>
        <p:spPr>
          <a:xfrm>
            <a:off x="2988860" y="9812320"/>
            <a:ext cx="1746913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7" dirty="0">
                <a:latin typeface="HGSMinchoE" panose="02020900000000000000" pitchFamily="18" charset="-128"/>
                <a:ea typeface="HGSMinchoE" panose="02020900000000000000" pitchFamily="18" charset="-128"/>
              </a:rPr>
              <a:t>津島市</a:t>
            </a:r>
          </a:p>
        </p:txBody>
      </p:sp>
    </p:spTree>
    <p:extLst>
      <p:ext uri="{BB962C8B-B14F-4D97-AF65-F5344CB8AC3E}">
        <p14:creationId xmlns:p14="http://schemas.microsoft.com/office/powerpoint/2010/main" val="5041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3D5593CF-1378-F6A8-266C-5DA682D685F8}"/>
              </a:ext>
            </a:extLst>
          </p:cNvPr>
          <p:cNvSpPr/>
          <p:nvPr/>
        </p:nvSpPr>
        <p:spPr>
          <a:xfrm>
            <a:off x="31033" y="1632"/>
            <a:ext cx="7713508" cy="2238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99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E4133679-0D44-093C-C216-352C8B8FE334}"/>
              </a:ext>
            </a:extLst>
          </p:cNvPr>
          <p:cNvSpPr txBox="1"/>
          <p:nvPr/>
        </p:nvSpPr>
        <p:spPr>
          <a:xfrm>
            <a:off x="320150" y="377108"/>
            <a:ext cx="7135287" cy="1746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391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犬のフンやオシッコを公共の場所や</a:t>
            </a:r>
            <a:endParaRPr kumimoji="1" lang="en-US" altLang="ja-JP" sz="3391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r>
              <a:rPr kumimoji="1" lang="ja-JP" altLang="en-US" sz="3391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他人の土地にさせることは迷惑です</a:t>
            </a:r>
            <a:endParaRPr kumimoji="1" lang="en-US" altLang="ja-JP" sz="3391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r>
              <a:rPr kumimoji="1" lang="ja-JP" altLang="en-US" sz="3968">
                <a:solidFill>
                  <a:srgbClr val="FF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マナーを守りましょう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1945079-3882-BDB0-5360-DFB3288DFA9B}"/>
              </a:ext>
            </a:extLst>
          </p:cNvPr>
          <p:cNvSpPr txBox="1"/>
          <p:nvPr/>
        </p:nvSpPr>
        <p:spPr>
          <a:xfrm>
            <a:off x="1015850" y="9335906"/>
            <a:ext cx="574388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7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犬のトイレは適切な場所で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A42DEC57-CE18-3136-63F2-D4712CFC66B8}"/>
              </a:ext>
            </a:extLst>
          </p:cNvPr>
          <p:cNvSpPr txBox="1"/>
          <p:nvPr/>
        </p:nvSpPr>
        <p:spPr>
          <a:xfrm>
            <a:off x="2961564" y="9947948"/>
            <a:ext cx="1746914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7" dirty="0">
                <a:latin typeface="HGSMinchoE" panose="02020900000000000000" pitchFamily="18" charset="-128"/>
                <a:ea typeface="HGSMinchoE" panose="02020900000000000000" pitchFamily="18" charset="-128"/>
              </a:rPr>
              <a:t>津島市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8D1CF26E-A575-DD86-3C51-BED0C494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20" y="2465910"/>
            <a:ext cx="6525535" cy="65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75</Words>
  <Application>Microsoft Office PowerPoint</Application>
  <PresentationFormat>ユーザー設定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HGSMinchoE</vt:lpstr>
      <vt:lpstr>Hiragino Kaku Gothic StdN W8</vt:lpstr>
      <vt:lpstr>Hiragino Sans W7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2023-10-20T06:21:49Z</dcterms:created>
  <dcterms:modified xsi:type="dcterms:W3CDTF">2024-09-27T00:29:16Z</dcterms:modified>
</cp:coreProperties>
</file>